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bold.fntdata"/><Relationship Id="rId12" Type="http://schemas.openxmlformats.org/officeDocument/2006/relationships/slide" Target="slides/slide7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67caef6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67caef6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6d12a110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6d12a110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7caef6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67caef6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67caef6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67caef6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235c4f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235c4f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d12a11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d12a11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6d12a11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6d12a11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235c4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235c4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d12a110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d12a11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42384b2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42384b2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819eb27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819eb27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15f9fa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15f9fa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d12a11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d12a11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11fa37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11fa37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e183d7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e183d7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9bb97d9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9bb97d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11fa37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911fa37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911fa37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911fa37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142384b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142384b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911fa37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911fa37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7caef6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7caef6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67caef6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67caef6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142384b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142384b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42384b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142384b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142384b2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142384b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67caef6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67caef6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2384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2384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Chef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Enoch Johnson, </a:t>
            </a:r>
            <a:r>
              <a:rPr lang="en"/>
              <a:t>Caleb Baldinelli, </a:t>
            </a:r>
            <a:r>
              <a:rPr lang="en"/>
              <a:t>and Ben Selders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-456" r="37037" t="0"/>
          <a:stretch/>
        </p:blipFill>
        <p:spPr>
          <a:xfrm>
            <a:off x="2159462" y="13"/>
            <a:ext cx="4825075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87900" y="1489825"/>
            <a:ext cx="83682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These patents relate to cooking education products and techniques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87900" y="2062350"/>
            <a:ext cx="3015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Number:EP2649594B1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Number:CA2304020C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Number:EP2989747B1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387900" y="3209975"/>
            <a:ext cx="3015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Number:US6270351B1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Number:US5306154A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Number:RU2442222C2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3402900" y="2638250"/>
            <a:ext cx="3491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Number:US3292525A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Number:US3217634A</a:t>
            </a:r>
            <a:endParaRPr sz="16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Patent Number:AU2003274896B2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608" y="2062346"/>
            <a:ext cx="1439614" cy="22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25" y="1411775"/>
            <a:ext cx="7770749" cy="35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825" y="1578050"/>
            <a:ext cx="1361575" cy="1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created an app that gives users the </a:t>
            </a:r>
            <a:r>
              <a:rPr lang="en"/>
              <a:t>opportunity</a:t>
            </a:r>
            <a:r>
              <a:rPr lang="en"/>
              <a:t> to learn the basics of cooking through written instructions, pictures, and videos. They can then </a:t>
            </a:r>
            <a:r>
              <a:rPr lang="en"/>
              <a:t>use</a:t>
            </a:r>
            <a:r>
              <a:rPr lang="en"/>
              <a:t> what they learned to make more advance recipes that are also taught in the app via picture, instruction and videos.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&amp; Vendors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(Apple)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Mac (Johnson Amalanathan)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Cooking and filming area (Amy Baldinelli)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87900" y="1489825"/>
            <a:ext cx="3292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built our app using Xcode app developer and created all of the content </a:t>
            </a:r>
            <a:r>
              <a:rPr lang="en"/>
              <a:t>originally</a:t>
            </a:r>
            <a:r>
              <a:rPr lang="en"/>
              <a:t>. We filmed the videos and pictures on a 4k 20.6 </a:t>
            </a:r>
            <a:r>
              <a:rPr lang="en"/>
              <a:t>Megapixels</a:t>
            </a:r>
            <a:r>
              <a:rPr lang="en"/>
              <a:t> Still Image Recording Camera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400" y="1489825"/>
            <a:ext cx="5158800" cy="272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Flowcharts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650" y="1247300"/>
            <a:ext cx="6969117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Design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50" y="1300925"/>
            <a:ext cx="7103723" cy="37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Filming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5764200" y="1356800"/>
            <a:ext cx="323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spent 7 hours filming videos for the Basics, Breakfast, Lunch, and Dinner sections of our app in order to provide the users multiple ways to learn recipes and technique.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00" y="1356800"/>
            <a:ext cx="4650252" cy="34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Filming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950" y="1144125"/>
            <a:ext cx="4926101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Idea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21625" y="1489825"/>
            <a:ext cx="3081900" cy="3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Self-cleaning shower/toilet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b="1" lang="en" sz="1200">
                <a:solidFill>
                  <a:srgbClr val="FFFFFF"/>
                </a:solidFill>
                <a:highlight>
                  <a:srgbClr val="FF0000"/>
                </a:highlight>
                <a:latin typeface="Roboto Slab"/>
                <a:ea typeface="Roboto Slab"/>
                <a:cs typeface="Roboto Slab"/>
                <a:sym typeface="Roboto Slab"/>
              </a:rPr>
              <a:t>Molding chair for school/car seats</a:t>
            </a:r>
            <a:endParaRPr b="1" sz="1200">
              <a:solidFill>
                <a:srgbClr val="FFFFFF"/>
              </a:solidFill>
              <a:highlight>
                <a:srgbClr val="FF0000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Vision correction program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Better/More comfortable school buses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Double-sided pan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Shower that dries user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Self-organizing pantry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Odor-resistant socks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Socks that stay clean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Spray on shoes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Fireproof building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Naturally air conditioned clothes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Easy weight loss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Coolsculpting for home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937700" y="1489825"/>
            <a:ext cx="3447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Disposable water bottles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Uprising nicotine/vape “Cure”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Fire-resistant siding made of fire-resistant wood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Hail-proof cars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Engines that can contain explosions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b="1" lang="en" sz="1200">
                <a:solidFill>
                  <a:srgbClr val="FFFFFF"/>
                </a:solidFill>
                <a:highlight>
                  <a:srgbClr val="FF0000"/>
                </a:highlight>
                <a:latin typeface="Roboto Slab"/>
                <a:ea typeface="Roboto Slab"/>
                <a:cs typeface="Roboto Slab"/>
                <a:sym typeface="Roboto Slab"/>
              </a:rPr>
              <a:t>Cutting boards that clean themselves</a:t>
            </a:r>
            <a:endParaRPr b="1" sz="1200">
              <a:solidFill>
                <a:srgbClr val="FFFFFF"/>
              </a:solidFill>
              <a:highlight>
                <a:srgbClr val="FF0000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Nasal Vacuum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Skeleton Key for mechanical locks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Phone case which molds to the user’s grip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Phone charger that automatically shuts down when the phone reaches 100%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Computer cursor which moves wherever you look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095700" y="1489825"/>
            <a:ext cx="26604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b="1" lang="en" sz="1200">
                <a:solidFill>
                  <a:srgbClr val="FFFFFF"/>
                </a:solidFill>
                <a:highlight>
                  <a:srgbClr val="FF0000"/>
                </a:highlight>
                <a:latin typeface="Roboto Slab"/>
                <a:ea typeface="Roboto Slab"/>
                <a:cs typeface="Roboto Slab"/>
                <a:sym typeface="Roboto Slab"/>
              </a:rPr>
              <a:t>Water bottle that boils water</a:t>
            </a:r>
            <a:endParaRPr b="1" sz="1200">
              <a:solidFill>
                <a:srgbClr val="FFFFFF"/>
              </a:solidFill>
              <a:highlight>
                <a:srgbClr val="FF0000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Glasses with zoom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Socks that fit all sizes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Alternative uses for fecal matter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Universal charger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Charger which utilizes ESD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b="1" lang="en" sz="1200">
                <a:solidFill>
                  <a:srgbClr val="FFFFFF"/>
                </a:solidFill>
                <a:highlight>
                  <a:srgbClr val="FF0000"/>
                </a:highlight>
                <a:latin typeface="Roboto Slab"/>
                <a:ea typeface="Roboto Slab"/>
                <a:cs typeface="Roboto Slab"/>
                <a:sym typeface="Roboto Slab"/>
              </a:rPr>
              <a:t>Life skills education</a:t>
            </a:r>
            <a:endParaRPr b="1" sz="1200">
              <a:solidFill>
                <a:srgbClr val="FFFFFF"/>
              </a:solidFill>
              <a:highlight>
                <a:srgbClr val="FF0000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Fast stimulating product that gives the user a boost through sensory reactions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Drug which activates the body’s flight or fight response for energy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"/>
              <a:buChar char="●"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Ad screens in bathrooms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675" y="1260750"/>
            <a:ext cx="5940651" cy="37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recipes, technique, and information used in our app was based off of our knowledge and based from collective cooking </a:t>
            </a:r>
            <a:r>
              <a:rPr lang="en"/>
              <a:t>fundamentals</a:t>
            </a:r>
            <a:r>
              <a:rPr lang="en"/>
              <a:t>.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175" y="267925"/>
            <a:ext cx="2591800" cy="460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87900" y="844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025" y="910215"/>
            <a:ext cx="1941375" cy="39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75" y="975237"/>
            <a:ext cx="1906975" cy="386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525" y="958417"/>
            <a:ext cx="1941375" cy="390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75" y="932132"/>
            <a:ext cx="1941376" cy="395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365475"/>
            <a:ext cx="3020075" cy="17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3297075"/>
            <a:ext cx="3020075" cy="15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875" y="3288562"/>
            <a:ext cx="3020075" cy="1574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5"/>
          <p:cNvCxnSpPr/>
          <p:nvPr/>
        </p:nvCxnSpPr>
        <p:spPr>
          <a:xfrm>
            <a:off x="3692850" y="4013400"/>
            <a:ext cx="1758300" cy="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5"/>
          <p:cNvSpPr txBox="1"/>
          <p:nvPr/>
        </p:nvSpPr>
        <p:spPr>
          <a:xfrm>
            <a:off x="3806075" y="1400275"/>
            <a:ext cx="49110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“The overall design of the page was great. I liked how everything was organized and easy to access and understand.”</a:t>
            </a:r>
            <a:endParaRPr i="1"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“The app was really well organized and informational, the graphics and content were good.”</a:t>
            </a:r>
            <a:endParaRPr i="1"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“Very helpful! Pancakes recipe should be </a:t>
            </a:r>
            <a:r>
              <a:rPr i="1"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somehow</a:t>
            </a:r>
            <a:r>
              <a:rPr i="1"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shortened, too much reading for my eyes!”</a:t>
            </a:r>
            <a:endParaRPr i="1"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800" y="1316625"/>
            <a:ext cx="6066403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Experts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489825"/>
            <a:ext cx="190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996675" y="4347325"/>
            <a:ext cx="2776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9F9F9"/>
                </a:highlight>
              </a:rPr>
              <a:t>Ph.D. (Marketing)</a:t>
            </a:r>
            <a:endParaRPr sz="1000">
              <a:solidFill>
                <a:srgbClr val="11111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9F9F9"/>
                </a:highlight>
              </a:rPr>
              <a:t>MBA (Marketing specialization)</a:t>
            </a:r>
            <a:endParaRPr sz="1000">
              <a:solidFill>
                <a:srgbClr val="11111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1111"/>
                </a:solidFill>
                <a:highlight>
                  <a:srgbClr val="F9F9F9"/>
                </a:highlight>
              </a:rPr>
              <a:t>MBA (Marketing focus)</a:t>
            </a:r>
            <a:endParaRPr sz="1000">
              <a:solidFill>
                <a:srgbClr val="111111"/>
              </a:solidFill>
              <a:highlight>
                <a:srgbClr val="F9F9F9"/>
              </a:highlight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875" y="148982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4671850" y="4396000"/>
            <a:ext cx="2820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Ph.D. Computer Science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M.S. Computer Science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B.S. Computer Science</a:t>
            </a:r>
            <a:endParaRPr sz="1000">
              <a:highlight>
                <a:srgbClr val="FFFFFF"/>
              </a:highlight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671850" y="1108525"/>
            <a:ext cx="26421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Y. Daniel Liang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996675" y="1144125"/>
            <a:ext cx="26421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Dr. Chanchal Tamrakar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Ads will be in banner form and pop-up form, with the ads generating $0.20-$2.00 per view and from $3.00-$5.00 per click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The app will have a premium variant which is ad-free, which will be available for those who subscribe and pay a subscription of $1.99.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recipes added to the Breakfast, Lunch, Dinner, and Desserts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more techniques as the user progresses further into cooking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search bar added to find recipes on the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the app on Android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F</a:t>
            </a:r>
            <a:r>
              <a:rPr lang="en"/>
              <a:t>avorites</a:t>
            </a:r>
            <a:r>
              <a:rPr lang="en"/>
              <a:t> page for a user to store their favorite recipes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4th basic </a:t>
            </a:r>
            <a:r>
              <a:rPr lang="en"/>
              <a:t>category called Food Tips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apps that deal with other basic life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upon the content of the cooking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Franchise of apps revolving around teaching basic life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Financing</a:t>
            </a:r>
            <a:r>
              <a:rPr lang="en"/>
              <a:t>, Home Repair, Mechanics, Shopping, Dressing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50.4% of youth surveyed said they eat fast food 1 to 2 times a week. 42.6% of youth surveyed said they have beginner cooking skills. The dependence on fast-food, restaurants, and pre-cooked meals is increasing due to the decline of cooking skills in Americans between 14 and 21 year olds.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 of Purpose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increase the knowledge and array of cooking skills of youth and young adults in America.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Questions/Justification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gender?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ethnicity do you identify?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many people live in your home?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is your </a:t>
            </a:r>
            <a:r>
              <a:rPr lang="en"/>
              <a:t>household's</a:t>
            </a:r>
            <a:r>
              <a:rPr lang="en"/>
              <a:t> </a:t>
            </a:r>
            <a:r>
              <a:rPr lang="en"/>
              <a:t>approximate</a:t>
            </a:r>
            <a:r>
              <a:rPr lang="en"/>
              <a:t> combined income?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 you a high school student?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you are in high school, what is your current grade level?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Questions/Justification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highest level of education you have completed?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often do you prepare a meal from scratch (No microwavable foods, frozen dinners, premade canned meals,  ex: SpahettiOs)?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many times a week do you consume fresh meats, vegetables, and fruits in your meals?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many days a week do you eat at a restaurant or fast food joint for a meal?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many times a week do you use Blue Apron or a service like it?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Questions/</a:t>
            </a:r>
            <a:r>
              <a:rPr lang="en"/>
              <a:t>Justification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often do you consume instantly made food (Microwavable foods, frozen dinners, premade canned meals)?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your diet impacted by religious/health reasons?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 you value most when purchasing food?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much do you value cooking as a skill?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you consider yourself a beginner, intermediate, or expert cook (cooking with fresh ingredients to create a full meal)?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Survey Data/</a:t>
            </a:r>
            <a:r>
              <a:rPr lang="en"/>
              <a:t>Justification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708" y="1354238"/>
            <a:ext cx="3457391" cy="181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76" y="1354250"/>
            <a:ext cx="3368079" cy="17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250250"/>
            <a:ext cx="3368075" cy="169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700" y="3255475"/>
            <a:ext cx="3457400" cy="168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 and Constraints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7900" y="1489825"/>
            <a:ext cx="3946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Criteria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-Must be Educational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-Must be User-Friendly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-Must be Cooking-Related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-Must be High-Quality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-Must be Engaging for the User</a:t>
            </a:r>
            <a:endParaRPr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833125" y="1529750"/>
            <a:ext cx="38577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Constraints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-Timeframe of the Project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-Limited Experience in Cooking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-Limited Experience in Programming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-Lack of Economic Capital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-Limited Personnel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